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98EBA-943C-4FA1-974C-316EABECC3F7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61F8-64D9-4D82-8EDD-D49CE5B7D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9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98EBA-943C-4FA1-974C-316EABECC3F7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61F8-64D9-4D82-8EDD-D49CE5B7D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88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98EBA-943C-4FA1-974C-316EABECC3F7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61F8-64D9-4D82-8EDD-D49CE5B7D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7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12/11/2017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013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12/11/2017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49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12/11/2017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286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12/11/2017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733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12/11/2017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347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12/11/2017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3419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12/11/2017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089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12/11/2017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890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98EBA-943C-4FA1-974C-316EABECC3F7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61F8-64D9-4D82-8EDD-D49CE5B7D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99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12/11/2017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5452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12/11/2017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961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12/11/2017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575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98EBA-943C-4FA1-974C-316EABECC3F7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61F8-64D9-4D82-8EDD-D49CE5B7D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5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98EBA-943C-4FA1-974C-316EABECC3F7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61F8-64D9-4D82-8EDD-D49CE5B7D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07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98EBA-943C-4FA1-974C-316EABECC3F7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61F8-64D9-4D82-8EDD-D49CE5B7D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21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98EBA-943C-4FA1-974C-316EABECC3F7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61F8-64D9-4D82-8EDD-D49CE5B7D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15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98EBA-943C-4FA1-974C-316EABECC3F7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61F8-64D9-4D82-8EDD-D49CE5B7D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10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98EBA-943C-4FA1-974C-316EABECC3F7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61F8-64D9-4D82-8EDD-D49CE5B7D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08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98EBA-943C-4FA1-974C-316EABECC3F7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61F8-64D9-4D82-8EDD-D49CE5B7D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60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98EBA-943C-4FA1-974C-316EABECC3F7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E61F8-64D9-4D82-8EDD-D49CE5B7D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621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1000">
              <a:schemeClr val="tx1"/>
            </a:gs>
            <a:gs pos="57000">
              <a:srgbClr val="0B4E8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12/11/2017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4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3.png"/><Relationship Id="rId4" Type="http://schemas.openxmlformats.org/officeDocument/2006/relationships/hyperlink" Target="http://www.tomrichey.net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403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1605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7349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1085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675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1847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7111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1324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636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377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6120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5013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3846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5291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1175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5081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99557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63582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37269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02521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16718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592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78651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0310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29025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40777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189" y="4804551"/>
            <a:ext cx="5913438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92" y="4804551"/>
            <a:ext cx="59690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9" y="230121"/>
            <a:ext cx="11271341" cy="515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6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7146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7853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2025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0802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6837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6737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Custom 17">
      <a:dk1>
        <a:srgbClr val="072F54"/>
      </a:dk1>
      <a:lt1>
        <a:sysClr val="window" lastClr="FFFFFF"/>
      </a:lt1>
      <a:dk2>
        <a:srgbClr val="072F54"/>
      </a:dk2>
      <a:lt2>
        <a:srgbClr val="FFFFFF"/>
      </a:lt2>
      <a:accent1>
        <a:srgbClr val="FFFFFF"/>
      </a:accent1>
      <a:accent2>
        <a:srgbClr val="FDDF8B"/>
      </a:accent2>
      <a:accent3>
        <a:srgbClr val="FDDF8B"/>
      </a:accent3>
      <a:accent4>
        <a:srgbClr val="9ECCF6"/>
      </a:accent4>
      <a:accent5>
        <a:srgbClr val="FDDF8B"/>
      </a:accent5>
      <a:accent6>
        <a:srgbClr val="FDDF8B"/>
      </a:accent6>
      <a:hlink>
        <a:srgbClr val="FDDF8B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 District of Oconee County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Structuring Your Essay (8 Month Writing Clinic 2017)</dc:title>
  <dc:creator>Tom Richey</dc:creator>
  <cp:lastModifiedBy>Tom Richey</cp:lastModifiedBy>
  <cp:revision>1</cp:revision>
  <dcterms:created xsi:type="dcterms:W3CDTF">2017-12-11T18:48:57Z</dcterms:created>
  <dcterms:modified xsi:type="dcterms:W3CDTF">2017-12-11T18:50:36Z</dcterms:modified>
</cp:coreProperties>
</file>